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1D2F-A8B3-998D-E678-28E386044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17B94-9C93-0722-FE07-6662EB1A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84F6A-68B6-C72A-D078-B090A77C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30F71-14F9-E6E5-8841-F078C152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1DE0-5ECF-9396-CD5D-C6CC1AD1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8750-01BC-2DB6-5357-0D294C01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26384-C82F-EFB0-2565-DA346AD70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A276-5886-F304-7AFF-0CCF4E27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9B66-2B5E-98F9-B836-78E8DE39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920E-95A1-66D5-FAC2-79542752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3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21F83-46AE-D991-C6CB-E13E2520C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CE28E-BE4E-F650-8768-7C12E96D0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8E1D9-2856-8F8F-DA28-CCD2F882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1871-800C-6ABB-6B25-294782D3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3DE4-7927-F851-94DC-AC2CA97F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E8CA-E0ED-89BD-9CF0-F6777713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0E61-2DC8-E2CB-4E66-0F4A38507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CE3B0-1FA4-0B96-8BFE-2198740C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F8EF7-7DCC-D5A6-D1F4-2A1F45C9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EC2E-1305-292C-F918-EAF3AA4F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A515-64B2-B02B-90DB-300F9B18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227D-34AC-3AF4-6471-CD4EA30FC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3C1EB-5407-3F31-129A-17D5E6BC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250A-F272-0A9C-9D1A-ACFFD11E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DB4E3-E3D1-9A84-E394-7C234450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6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2ED1-DCB3-67A0-2D51-1B453655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956E-88C6-BFC9-4F98-6F00D8CB5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569FC-F07F-CDB4-AE00-97F948714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8A77-4BA1-570C-0411-D65D9E13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22CF2-3479-E351-C47B-37512933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30E74-1CE4-8B59-9A8B-38478FED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5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7D95-4BE4-0013-57A5-405D22FE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5899-5640-434F-6123-1519A6AE8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7CC71-0AB8-5177-AE5B-D82BDC7C1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CD388-C9C9-88DA-D5EF-F7AA0DD2C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103B0-4451-36F4-2804-C9635069F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A59FC-2D5E-C821-79A3-9A3B0688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3E8D7-E9C9-F440-1E24-04492197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A46F1-26AE-FCF4-3215-96A73152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9273-57CC-B6A6-0F28-F57B73D2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B0BC-22EC-79F6-295F-A33596D4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8A5E7-7DB4-C059-2698-92AE2EC8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B576-5614-F799-4938-0923D170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2B005-3CF2-70E6-F51E-6977A054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0BFD5-4975-6CD3-93F4-51EEA15D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F3F5E-7C3A-7B16-2589-D30BA187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7193-6216-F854-5FC0-6F751AE5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DC0E-582A-AA6F-DD0A-152B884D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8E0E7-DA25-9BC0-1B75-816E87DA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017A4-8C01-9040-C635-7E87CF1E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9BB9-D0AD-B4A2-9887-013932CB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9F6B-5C5A-811C-D67A-077D8E33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6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5267-6462-CB8E-ED3D-A84934EF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E7FEB-F12F-C87D-1D19-0DB6677F7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6B564-E063-FEDF-FE76-690BFCAE0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43F5-F738-3079-19A6-51D68964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4CF62-041F-AF79-AD49-D653BF7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C61CE-1914-EB16-E833-C6B1F0F6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3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C3F56-805B-8363-E714-33649669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9EEB4-4F80-5B32-2E0D-2FE99ED84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A2B87-4763-6C79-EB3B-3A2AC4CB9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5EA88-0C5F-48F9-A1B7-6CAA7CD38BD8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D54FB-5CB5-101E-EFE7-D132C0958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5C6D-EFE9-660F-F7CF-355336EFC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7DFB1-E02F-4179-98B8-B57DE6355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0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DFCAD-8EF4-0FCF-894A-8D64F4749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E0879-1BA3-8552-3F41-347DA7731022}"/>
              </a:ext>
            </a:extLst>
          </p:cNvPr>
          <p:cNvSpPr txBox="1"/>
          <p:nvPr/>
        </p:nvSpPr>
        <p:spPr>
          <a:xfrm>
            <a:off x="580069" y="155462"/>
            <a:ext cx="4681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Will you be able to save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A7E4C-109F-75D9-5C26-1B922C38C6CD}"/>
              </a:ext>
            </a:extLst>
          </p:cNvPr>
          <p:cNvSpPr txBox="1"/>
          <p:nvPr/>
        </p:nvSpPr>
        <p:spPr>
          <a:xfrm>
            <a:off x="6268488" y="141555"/>
            <a:ext cx="5476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the Colombian Democracy?</a:t>
            </a:r>
          </a:p>
        </p:txBody>
      </p:sp>
    </p:spTree>
    <p:extLst>
      <p:ext uri="{BB962C8B-B14F-4D97-AF65-F5344CB8AC3E}">
        <p14:creationId xmlns:p14="http://schemas.microsoft.com/office/powerpoint/2010/main" val="315049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F278-005A-AE9C-EBF4-C499C9E3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AD2C-C236-DFCD-AA0C-D8C8D30C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5B551-431F-6A03-DF31-C16A3FD34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62B2-0F9A-0E09-F181-0BF790C2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32E4C-872A-B501-5351-8734BEF9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26397"/>
          </a:xfrm>
        </p:spPr>
      </p:pic>
    </p:spTree>
    <p:extLst>
      <p:ext uri="{BB962C8B-B14F-4D97-AF65-F5344CB8AC3E}">
        <p14:creationId xmlns:p14="http://schemas.microsoft.com/office/powerpoint/2010/main" val="260164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 D</dc:creator>
  <cp:lastModifiedBy>T D</cp:lastModifiedBy>
  <cp:revision>2</cp:revision>
  <dcterms:created xsi:type="dcterms:W3CDTF">2024-07-16T17:08:55Z</dcterms:created>
  <dcterms:modified xsi:type="dcterms:W3CDTF">2024-07-17T18:55:41Z</dcterms:modified>
</cp:coreProperties>
</file>